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CDB25-9129-411E-80B6-C7428DBFD879}" type="datetimeFigureOut">
              <a:rPr lang="en-US" smtClean="0"/>
              <a:t>06-Sep-16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F04D8-5300-40E2-B078-D1827B8C57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EFO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0"/>
            <a:ext cx="1676400" cy="1257301"/>
          </a:xfrm>
          <a:prstGeom prst="rect">
            <a:avLst/>
          </a:prstGeom>
          <a:noFill/>
        </p:spPr>
      </p:pic>
      <p:pic>
        <p:nvPicPr>
          <p:cNvPr id="1026" name="Picture 2" descr="C:\Users\Kristina\AppData\Local\Microsoft\Windows\INetCache\IE\NA6ZH4BT\Cyprus_flag_3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5017770"/>
            <a:ext cx="3067050" cy="18402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cap="all" dirty="0" smtClean="0"/>
              <a:t>Regulation of Chinese Medicine in the Republic of Cyprus</a:t>
            </a:r>
            <a:r>
              <a:rPr lang="en-US" b="1" cap="all" dirty="0" smtClean="0"/>
              <a:t/>
            </a:r>
            <a:br>
              <a:rPr lang="en-US" b="1" cap="all" dirty="0" smtClean="0"/>
            </a:br>
            <a:r>
              <a:rPr lang="en-US" sz="3600" dirty="0" smtClean="0"/>
              <a:t> </a:t>
            </a:r>
            <a:r>
              <a:rPr lang="en-US" sz="3600" dirty="0"/>
              <a:t>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WHO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Dr.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Charis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Theocharous</a:t>
            </a: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r>
              <a:rPr lang="en-US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 EUROPEAN MEETING OF EXPERTS ON REGULATION OF CHINESE MEDICINE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ristina\AppData\Local\Microsoft\Windows\INetCache\IE\NA6ZH4BT\Cyprus_flag_3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5017770"/>
            <a:ext cx="3067050" cy="18402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HISTORY AND CURRENT PRACTICE OF CHINESE MEDICINE IN CYPRUS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ACUPUNCTURE </a:t>
            </a:r>
          </a:p>
          <a:p>
            <a:pPr lvl="1"/>
            <a:r>
              <a:rPr lang="en-US" dirty="0" smtClean="0"/>
              <a:t>Increasing popularity over the last 15 years</a:t>
            </a:r>
          </a:p>
          <a:p>
            <a:pPr lvl="1"/>
            <a:r>
              <a:rPr lang="en-US" dirty="0" smtClean="0"/>
              <a:t>Currently practiced by several professions </a:t>
            </a:r>
            <a:r>
              <a:rPr lang="en-US" dirty="0" smtClean="0"/>
              <a:t>including traditional acupuncturists, medical doctors, physiotherapists, chiropractors, osteopaths, naturopaths etc.</a:t>
            </a:r>
          </a:p>
          <a:p>
            <a:pPr lvl="1"/>
            <a:r>
              <a:rPr lang="en-US" dirty="0" smtClean="0"/>
              <a:t>Recent acceptance by </a:t>
            </a:r>
            <a:r>
              <a:rPr lang="en-US" dirty="0" smtClean="0"/>
              <a:t>some insurance companies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CHINESE HERBAL MEDICINE</a:t>
            </a:r>
          </a:p>
          <a:p>
            <a:pPr lvl="1"/>
            <a:r>
              <a:rPr lang="en-US" dirty="0" smtClean="0"/>
              <a:t>Less known practice </a:t>
            </a:r>
          </a:p>
          <a:p>
            <a:pPr lvl="1"/>
            <a:r>
              <a:rPr lang="en-US" dirty="0" smtClean="0"/>
              <a:t>Handful of practicing Chinese herbalists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ristina\AppData\Local\Microsoft\Windows\INetCache\IE\NA6ZH4BT\Cyprus_flag_3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5017770"/>
            <a:ext cx="3067050" cy="18402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LEGAL STATUS OF CHINESE MEDICINE </a:t>
            </a:r>
            <a:br>
              <a:rPr lang="en-US" sz="3600" dirty="0" smtClean="0"/>
            </a:br>
            <a:r>
              <a:rPr lang="en-US" sz="3600" dirty="0" smtClean="0"/>
              <a:t>IN CYPRUS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Education/Training</a:t>
            </a:r>
          </a:p>
          <a:p>
            <a:pPr lvl="3"/>
            <a:r>
              <a:rPr lang="en-US" dirty="0" smtClean="0"/>
              <a:t>Recent state recognition of Chinese medicine studies at university level. </a:t>
            </a:r>
            <a:endParaRPr lang="en-US" dirty="0" smtClean="0"/>
          </a:p>
          <a:p>
            <a:r>
              <a:rPr lang="en-US" dirty="0" smtClean="0"/>
              <a:t>Practice</a:t>
            </a:r>
          </a:p>
          <a:p>
            <a:pPr lvl="3"/>
            <a:r>
              <a:rPr lang="en-US" dirty="0" smtClean="0"/>
              <a:t>No legal recognition of the practice of acupuncture or herbal medicine.</a:t>
            </a:r>
          </a:p>
          <a:p>
            <a:pPr lvl="3"/>
            <a:r>
              <a:rPr lang="en-US" dirty="0" smtClean="0"/>
              <a:t>At present the only CAM profession legally recognized and State regulated are chiropractors. 			</a:t>
            </a:r>
          </a:p>
          <a:p>
            <a:pPr lvl="3"/>
            <a:r>
              <a:rPr lang="en-US" dirty="0" smtClean="0"/>
              <a:t>Acupuncture bill waiting to be passed</a:t>
            </a:r>
          </a:p>
          <a:p>
            <a:pPr lvl="3">
              <a:buNone/>
            </a:pPr>
            <a:endParaRPr lang="en-US" dirty="0" smtClean="0"/>
          </a:p>
          <a:p>
            <a:pPr lvl="3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ristina\AppData\Local\Microsoft\Windows\INetCache\IE\NA6ZH4BT\Cyprus_flag_3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5017770"/>
            <a:ext cx="3067050" cy="18402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LEGAL STATUS OF CHINESE MEDICINE </a:t>
            </a:r>
            <a:br>
              <a:rPr lang="en-US" sz="3600" dirty="0" smtClean="0"/>
            </a:br>
            <a:r>
              <a:rPr lang="en-US" sz="3600" dirty="0" smtClean="0"/>
              <a:t>IN CYPRUS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Acupuncture Bill</a:t>
            </a:r>
          </a:p>
          <a:p>
            <a:pPr lvl="3"/>
            <a:r>
              <a:rPr lang="en-US" dirty="0" smtClean="0"/>
              <a:t>Drafted in 2001</a:t>
            </a:r>
          </a:p>
          <a:p>
            <a:pPr lvl="3"/>
            <a:r>
              <a:rPr lang="en-US" dirty="0" smtClean="0"/>
              <a:t>Based on the 1999 WHO guidelines for the Basic Training and Safety in Acupuncture </a:t>
            </a:r>
          </a:p>
          <a:p>
            <a:pPr lvl="3"/>
            <a:r>
              <a:rPr lang="en-US" dirty="0" smtClean="0"/>
              <a:t>Little progress has been made since it was drafted.</a:t>
            </a:r>
            <a:endParaRPr lang="en-US" dirty="0" smtClean="0"/>
          </a:p>
          <a:p>
            <a:endParaRPr lang="en-US" dirty="0" smtClean="0"/>
          </a:p>
          <a:p>
            <a:pPr lvl="3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YOU!!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141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     Regulation of Chinese Medicine in the Republic of Cyprus           WHO  </vt:lpstr>
      <vt:lpstr>HISTORY AND CURRENT PRACTICE OF CHINESE MEDICINE IN CYPRUS</vt:lpstr>
      <vt:lpstr>LEGAL STATUS OF CHINESE MEDICINE  IN CYPRUS</vt:lpstr>
      <vt:lpstr>LEGAL STATUS OF CHINESE MEDICINE  IN CYPRUS</vt:lpstr>
      <vt:lpstr>THANK YOU!!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Kristina</dc:creator>
  <cp:lastModifiedBy>Kristina</cp:lastModifiedBy>
  <cp:revision>10</cp:revision>
  <dcterms:created xsi:type="dcterms:W3CDTF">2016-09-06T11:58:29Z</dcterms:created>
  <dcterms:modified xsi:type="dcterms:W3CDTF">2016-09-06T18:24:26Z</dcterms:modified>
</cp:coreProperties>
</file>